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CC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3"/>
    <p:restoredTop sz="93525"/>
  </p:normalViewPr>
  <p:slideViewPr>
    <p:cSldViewPr snapToGrid="0" snapToObjects="1" showGuides="1">
      <p:cViewPr varScale="1">
        <p:scale>
          <a:sx n="58" d="100"/>
          <a:sy n="58" d="100"/>
        </p:scale>
        <p:origin x="2376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lt, Bettina" userId="1b6a9ad7-272e-4d58-8a6f-5660f7b6ad34" providerId="ADAL" clId="{B648020B-6542-44DA-BD2F-536D8434596D}"/>
    <pc:docChg chg="custSel modSld">
      <pc:chgData name="Gault, Bettina" userId="1b6a9ad7-272e-4d58-8a6f-5660f7b6ad34" providerId="ADAL" clId="{B648020B-6542-44DA-BD2F-536D8434596D}" dt="2024-08-09T10:56:42.863" v="31" actId="6549"/>
      <pc:docMkLst>
        <pc:docMk/>
      </pc:docMkLst>
      <pc:sldChg chg="addSp delSp modSp">
        <pc:chgData name="Gault, Bettina" userId="1b6a9ad7-272e-4d58-8a6f-5660f7b6ad34" providerId="ADAL" clId="{B648020B-6542-44DA-BD2F-536D8434596D}" dt="2024-08-09T10:56:42.863" v="31" actId="6549"/>
        <pc:sldMkLst>
          <pc:docMk/>
          <pc:sldMk cId="1816046622" sldId="257"/>
        </pc:sldMkLst>
        <pc:spChg chg="mod">
          <ac:chgData name="Gault, Bettina" userId="1b6a9ad7-272e-4d58-8a6f-5660f7b6ad34" providerId="ADAL" clId="{B648020B-6542-44DA-BD2F-536D8434596D}" dt="2024-08-09T10:49:37.440" v="15" actId="20577"/>
          <ac:spMkLst>
            <pc:docMk/>
            <pc:sldMk cId="1816046622" sldId="257"/>
            <ac:spMk id="4" creationId="{00000000-0000-0000-0000-000000000000}"/>
          </ac:spMkLst>
        </pc:spChg>
        <pc:spChg chg="mod">
          <ac:chgData name="Gault, Bettina" userId="1b6a9ad7-272e-4d58-8a6f-5660f7b6ad34" providerId="ADAL" clId="{B648020B-6542-44DA-BD2F-536D8434596D}" dt="2024-08-09T10:56:42.863" v="31" actId="6549"/>
          <ac:spMkLst>
            <pc:docMk/>
            <pc:sldMk cId="1816046622" sldId="257"/>
            <ac:spMk id="43" creationId="{C276FFAD-0EFC-BC46-B1C4-A54A7FBF09CC}"/>
          </ac:spMkLst>
        </pc:spChg>
        <pc:spChg chg="mod">
          <ac:chgData name="Gault, Bettina" userId="1b6a9ad7-272e-4d58-8a6f-5660f7b6ad34" providerId="ADAL" clId="{B648020B-6542-44DA-BD2F-536D8434596D}" dt="2024-08-09T10:50:03.450" v="18" actId="14100"/>
          <ac:spMkLst>
            <pc:docMk/>
            <pc:sldMk cId="1816046622" sldId="257"/>
            <ac:spMk id="53" creationId="{2F644EC1-3C8C-B346-A9B4-16AFDE68B2CF}"/>
          </ac:spMkLst>
        </pc:spChg>
        <pc:picChg chg="add mod">
          <ac:chgData name="Gault, Bettina" userId="1b6a9ad7-272e-4d58-8a6f-5660f7b6ad34" providerId="ADAL" clId="{B648020B-6542-44DA-BD2F-536D8434596D}" dt="2024-08-09T10:49:51.514" v="17" actId="14100"/>
          <ac:picMkLst>
            <pc:docMk/>
            <pc:sldMk cId="1816046622" sldId="257"/>
            <ac:picMk id="5" creationId="{026A003C-B36F-414C-840C-5F3348CD9211}"/>
          </ac:picMkLst>
        </pc:picChg>
        <pc:picChg chg="mod">
          <ac:chgData name="Gault, Bettina" userId="1b6a9ad7-272e-4d58-8a6f-5660f7b6ad34" providerId="ADAL" clId="{B648020B-6542-44DA-BD2F-536D8434596D}" dt="2024-08-09T10:51:13.216" v="24" actId="1076"/>
          <ac:picMkLst>
            <pc:docMk/>
            <pc:sldMk cId="1816046622" sldId="257"/>
            <ac:picMk id="11" creationId="{F350ADB2-2CB9-FE90-C050-7F637C6AD77D}"/>
          </ac:picMkLst>
        </pc:picChg>
        <pc:picChg chg="mod">
          <ac:chgData name="Gault, Bettina" userId="1b6a9ad7-272e-4d58-8a6f-5660f7b6ad34" providerId="ADAL" clId="{B648020B-6542-44DA-BD2F-536D8434596D}" dt="2024-08-09T10:51:27.337" v="26" actId="1076"/>
          <ac:picMkLst>
            <pc:docMk/>
            <pc:sldMk cId="1816046622" sldId="257"/>
            <ac:picMk id="15" creationId="{398BB2AF-3997-AC95-BF94-1F9EA8C7AD7F}"/>
          </ac:picMkLst>
        </pc:picChg>
        <pc:picChg chg="mod">
          <ac:chgData name="Gault, Bettina" userId="1b6a9ad7-272e-4d58-8a6f-5660f7b6ad34" providerId="ADAL" clId="{B648020B-6542-44DA-BD2F-536D8434596D}" dt="2024-08-09T10:51:11.412" v="23" actId="1076"/>
          <ac:picMkLst>
            <pc:docMk/>
            <pc:sldMk cId="1816046622" sldId="257"/>
            <ac:picMk id="17" creationId="{049566D3-B08E-02DA-B2CD-7BE1F6D6EB63}"/>
          </ac:picMkLst>
        </pc:picChg>
        <pc:picChg chg="mod">
          <ac:chgData name="Gault, Bettina" userId="1b6a9ad7-272e-4d58-8a6f-5660f7b6ad34" providerId="ADAL" clId="{B648020B-6542-44DA-BD2F-536D8434596D}" dt="2024-08-09T10:51:23.210" v="25" actId="1076"/>
          <ac:picMkLst>
            <pc:docMk/>
            <pc:sldMk cId="1816046622" sldId="257"/>
            <ac:picMk id="26" creationId="{AC493959-98FA-F724-317C-454EE9D09A9A}"/>
          </ac:picMkLst>
        </pc:picChg>
        <pc:picChg chg="del mod">
          <ac:chgData name="Gault, Bettina" userId="1b6a9ad7-272e-4d58-8a6f-5660f7b6ad34" providerId="ADAL" clId="{B648020B-6542-44DA-BD2F-536D8434596D}" dt="2024-08-09T10:48:50.456" v="10" actId="478"/>
          <ac:picMkLst>
            <pc:docMk/>
            <pc:sldMk cId="1816046622" sldId="257"/>
            <ac:picMk id="27" creationId="{D10359CB-A3AF-3F7B-C442-EE3DA93D6D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F934-55A6-F24D-9D45-15951851DAB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49D6-C2D4-4448-9F2B-D165B416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7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evron 51">
            <a:extLst>
              <a:ext uri="{FF2B5EF4-FFF2-40B4-BE49-F238E27FC236}">
                <a16:creationId xmlns:a16="http://schemas.microsoft.com/office/drawing/2014/main" id="{223EA2A9-8E39-8342-81DB-785F79A410EE}"/>
              </a:ext>
            </a:extLst>
          </p:cNvPr>
          <p:cNvSpPr/>
          <p:nvPr/>
        </p:nvSpPr>
        <p:spPr>
          <a:xfrm>
            <a:off x="4830447" y="6763083"/>
            <a:ext cx="2518676" cy="584775"/>
          </a:xfrm>
          <a:prstGeom prst="chevron">
            <a:avLst/>
          </a:prstGeom>
          <a:solidFill>
            <a:srgbClr val="D02CCB"/>
          </a:solidFill>
          <a:ln>
            <a:solidFill>
              <a:srgbClr val="D02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D02CCB"/>
                </a:solidFill>
                <a:cs typeface="Calibri"/>
              </a:rPr>
              <a:t>A</a:t>
            </a:r>
            <a:endParaRPr lang="en-US" dirty="0">
              <a:solidFill>
                <a:srgbClr val="D02CC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209550"/>
            <a:ext cx="7156174" cy="6629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810" y="125449"/>
            <a:ext cx="7358054" cy="97144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1331" y="204069"/>
            <a:ext cx="732620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elloEsliScript Medium"/>
                <a:ea typeface="HelloEsliScript Medium" panose="03000603000000000000" pitchFamily="49" charset="0"/>
                <a:cs typeface="HelloSip Medium" charset="0"/>
              </a:rPr>
              <a:t>About Mrs. Gault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HelloEsliScript Medium"/>
              <a:ea typeface="HelloEsliScript Medium" panose="03000603000000000000" pitchFamily="49" charset="0"/>
              <a:cs typeface="HelloSip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5399" y="817684"/>
            <a:ext cx="4386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C00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T</a:t>
            </a:r>
            <a:r>
              <a:rPr lang="en-US" sz="2500" dirty="0">
                <a:solidFill>
                  <a:srgbClr val="92D05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i</a:t>
            </a:r>
            <a:r>
              <a:rPr lang="en-US" sz="2500" dirty="0">
                <a:solidFill>
                  <a:srgbClr val="D02CCB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m</a:t>
            </a:r>
            <a:r>
              <a:rPr lang="en-US" sz="2500" dirty="0">
                <a:solidFill>
                  <a:srgbClr val="00B0F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e</a:t>
            </a:r>
            <a:r>
              <a:rPr lang="en-US" sz="2500" dirty="0">
                <a:solidFill>
                  <a:srgbClr val="7030A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l</a:t>
            </a:r>
            <a:r>
              <a:rPr lang="en-US" sz="2500" dirty="0">
                <a:solidFill>
                  <a:srgbClr val="FF000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i</a:t>
            </a:r>
            <a:r>
              <a:rPr lang="en-US" sz="2500" dirty="0">
                <a:solidFill>
                  <a:srgbClr val="FFC00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n</a:t>
            </a:r>
            <a:r>
              <a:rPr lang="en-US" sz="2500" dirty="0">
                <a:solidFill>
                  <a:srgbClr val="92D05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e</a:t>
            </a:r>
            <a:r>
              <a:rPr lang="en-US" sz="2500" dirty="0">
                <a:latin typeface="Gill Sans Ultra Bold" panose="020B0A02020104020203" pitchFamily="34" charset="0"/>
                <a:ea typeface="HelloEsliScript Medium" panose="03000603000000000000" pitchFamily="49" charset="0"/>
              </a:rPr>
              <a:t> </a:t>
            </a:r>
            <a:r>
              <a:rPr lang="en-US" sz="2500" dirty="0">
                <a:solidFill>
                  <a:srgbClr val="D02CCB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T</a:t>
            </a:r>
            <a:r>
              <a:rPr lang="en-US" sz="2500" dirty="0">
                <a:solidFill>
                  <a:srgbClr val="00B0F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o</a:t>
            </a:r>
            <a:r>
              <a:rPr lang="en-US" sz="2500" dirty="0">
                <a:latin typeface="Gill Sans Ultra Bold" panose="020B0A02020104020203" pitchFamily="34" charset="0"/>
                <a:ea typeface="HelloEsliScript Medium" panose="03000603000000000000" pitchFamily="49" charset="0"/>
              </a:rPr>
              <a:t> </a:t>
            </a:r>
            <a:r>
              <a:rPr lang="en-US" sz="2500" dirty="0">
                <a:solidFill>
                  <a:srgbClr val="7030A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T</a:t>
            </a:r>
            <a:r>
              <a:rPr lang="en-US" sz="2500" dirty="0">
                <a:solidFill>
                  <a:srgbClr val="FF000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e</a:t>
            </a:r>
            <a:r>
              <a:rPr lang="en-US" sz="2500" dirty="0">
                <a:solidFill>
                  <a:srgbClr val="FFC00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a</a:t>
            </a:r>
            <a:r>
              <a:rPr lang="en-US" sz="2500" dirty="0">
                <a:solidFill>
                  <a:srgbClr val="92D05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c</a:t>
            </a:r>
            <a:r>
              <a:rPr lang="en-US" sz="2500" dirty="0">
                <a:solidFill>
                  <a:srgbClr val="D02CCB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h</a:t>
            </a:r>
            <a:r>
              <a:rPr lang="en-US" sz="2500" dirty="0">
                <a:solidFill>
                  <a:srgbClr val="00B0F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i</a:t>
            </a:r>
            <a:r>
              <a:rPr lang="en-US" sz="2500" dirty="0">
                <a:solidFill>
                  <a:srgbClr val="7030A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n</a:t>
            </a:r>
            <a:r>
              <a:rPr lang="en-US" sz="2500" dirty="0">
                <a:solidFill>
                  <a:srgbClr val="FF0000"/>
                </a:solidFill>
                <a:latin typeface="Gill Sans Ultra Bold" panose="020B0A02020104020203" pitchFamily="34" charset="0"/>
                <a:ea typeface="HelloEsliScript Medium" panose="03000603000000000000" pitchFamily="49" charset="0"/>
              </a:rPr>
              <a:t>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4393" y="1279216"/>
            <a:ext cx="4435164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HelloEsliScript Medium" panose="03000603000000000000" pitchFamily="49" charset="0"/>
                <a:cs typeface="Calibri"/>
              </a:rPr>
              <a:t>I was born and  raised in Augusta Ga., and still  currently live here.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HelloEsliScript Medium" panose="03000603000000000000" pitchFamily="49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loEsliScript Medium" panose="03000603000000000000" pitchFamily="49" charset="0"/>
                <a:cs typeface="Calibri"/>
              </a:rPr>
              <a:t>I am a PROUD Educator of RCBOE of 17 years!</a:t>
            </a:r>
            <a:endParaRPr lang="en-US" sz="1600" dirty="0">
              <a:ea typeface="HelloEsliScript Medium" panose="03000603000000000000" pitchFamily="49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HelloEsliScript Medium" panose="03000603000000000000" pitchFamily="49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loEsliScript Medium" panose="03000603000000000000" pitchFamily="49" charset="0"/>
                <a:cs typeface="Calibri"/>
              </a:rPr>
              <a:t>I  completed my Master's degree in Education at the Ashford University.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HelloEsliScript Medium" panose="03000603000000000000" pitchFamily="49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HelloEsliScript Medium" panose="03000603000000000000" pitchFamily="49" charset="0"/>
                <a:cs typeface="Calibri"/>
              </a:rPr>
              <a:t>Began teaching at A.D. Hines 2023-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HelloEsliScript Medium" panose="03000603000000000000" pitchFamily="49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F0"/>
              </a:solidFill>
              <a:ea typeface="HelloEsliScript Medium" panose="03000603000000000000" pitchFamily="49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HelloEsliScript Medium" panose="03000603000000000000" pitchFamily="49" charset="0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9804" y="8166000"/>
            <a:ext cx="444123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evron 31">
            <a:extLst>
              <a:ext uri="{FF2B5EF4-FFF2-40B4-BE49-F238E27FC236}">
                <a16:creationId xmlns:a16="http://schemas.microsoft.com/office/drawing/2014/main" id="{56B467FE-F4DF-9440-866F-91AA3D26CD2F}"/>
              </a:ext>
            </a:extLst>
          </p:cNvPr>
          <p:cNvSpPr/>
          <p:nvPr/>
        </p:nvSpPr>
        <p:spPr>
          <a:xfrm>
            <a:off x="255781" y="4908157"/>
            <a:ext cx="3157963" cy="584775"/>
          </a:xfrm>
          <a:prstGeom prst="chevron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cs typeface="Calibri"/>
              </a:rPr>
              <a:t>My Favorite Things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2961" y="3515013"/>
            <a:ext cx="28568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elloEsliScript Medium"/>
                <a:ea typeface="HelloEsliScript Medium" panose="03000603000000000000" pitchFamily="49" charset="0"/>
                <a:cs typeface="HelloBasic Medium" charset="0"/>
              </a:rPr>
              <a:t>Mrs. Gault</a:t>
            </a:r>
            <a:endParaRPr lang="en-US" sz="32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644EC1-3C8C-B346-A9B4-16AFDE68B2CF}"/>
              </a:ext>
            </a:extLst>
          </p:cNvPr>
          <p:cNvSpPr txBox="1"/>
          <p:nvPr/>
        </p:nvSpPr>
        <p:spPr>
          <a:xfrm flipH="1">
            <a:off x="4363824" y="6759402"/>
            <a:ext cx="272851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HelloEsliScript Medium"/>
                <a:ea typeface="HelloEsliScript Medium" panose="03000603000000000000" pitchFamily="49" charset="0"/>
                <a:cs typeface="HelloBasic Medium" charset="0"/>
              </a:rPr>
              <a:t>      </a:t>
            </a:r>
            <a:r>
              <a:rPr lang="en-US" sz="2400" b="1" dirty="0">
                <a:solidFill>
                  <a:srgbClr val="FF0000"/>
                </a:solidFill>
                <a:latin typeface="HelloEsliScript Medium"/>
                <a:ea typeface="HelloEsliScript Medium" panose="03000603000000000000" pitchFamily="49" charset="0"/>
                <a:cs typeface="HelloBasic Medium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latin typeface="HelloEsliScript Medium"/>
                <a:ea typeface="HelloEsliScript Medium" panose="03000603000000000000" pitchFamily="49" charset="0"/>
                <a:cs typeface="HelloBasic Medium" charset="0"/>
              </a:rPr>
              <a:t>About Me</a:t>
            </a:r>
            <a:endParaRPr lang="en-US" sz="2400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45CA90-34B3-BF44-AFCC-B1E6686ADADB}"/>
              </a:ext>
            </a:extLst>
          </p:cNvPr>
          <p:cNvSpPr txBox="1"/>
          <p:nvPr/>
        </p:nvSpPr>
        <p:spPr>
          <a:xfrm>
            <a:off x="291873" y="5391937"/>
            <a:ext cx="508518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FF0000"/>
              </a:solidFill>
              <a:latin typeface="Bahnschrift"/>
              <a:ea typeface="HelloEsliScript Medium" panose="03000603000000000000" pitchFamily="49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Bahnschrift"/>
                <a:ea typeface="HelloEsliScript Medium" panose="03000603000000000000" pitchFamily="49" charset="0"/>
              </a:rPr>
              <a:t>Food:</a:t>
            </a:r>
            <a:r>
              <a:rPr lang="en-US" sz="2000" dirty="0">
                <a:solidFill>
                  <a:srgbClr val="FF0000"/>
                </a:solidFill>
                <a:latin typeface="Bahnschrift"/>
                <a:ea typeface="HelloEsliScript Medium" panose="03000603000000000000" pitchFamily="49" charset="0"/>
              </a:rPr>
              <a:t> </a:t>
            </a:r>
            <a:r>
              <a:rPr lang="en-US" sz="2000" b="1" dirty="0">
                <a:latin typeface="Bahnschrift"/>
                <a:ea typeface="HelloEsliScript Medium" panose="03000603000000000000" pitchFamily="49" charset="0"/>
              </a:rPr>
              <a:t>Seafood, Mexican</a:t>
            </a:r>
            <a:endParaRPr lang="en-US" sz="2000" b="1" dirty="0">
              <a:latin typeface="Bahnschrift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Bahnschrift"/>
                <a:ea typeface="HelloEsliScript Medium" panose="03000603000000000000" pitchFamily="49" charset="0"/>
              </a:rPr>
              <a:t>Drink: </a:t>
            </a:r>
            <a:r>
              <a:rPr lang="en-US" sz="2000" b="1" dirty="0">
                <a:latin typeface="Bahnschrift"/>
              </a:rPr>
              <a:t>Dr. Pepper, Coffee</a:t>
            </a:r>
            <a:endParaRPr lang="en-US" sz="2000" b="1" dirty="0">
              <a:latin typeface="Bahnschrift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Bahnschrift"/>
                <a:ea typeface="HelloEsliScript Medium" panose="03000603000000000000" pitchFamily="49" charset="0"/>
              </a:rPr>
              <a:t>Color</a:t>
            </a:r>
            <a:r>
              <a:rPr lang="en-US" sz="2000" b="1" dirty="0">
                <a:solidFill>
                  <a:srgbClr val="FF0000"/>
                </a:solidFill>
                <a:latin typeface="Bahnschrift"/>
              </a:rPr>
              <a:t>:</a:t>
            </a:r>
            <a:r>
              <a:rPr lang="en-US" sz="2000" b="1" dirty="0">
                <a:latin typeface="Bahnschrift"/>
              </a:rPr>
              <a:t> Red and White</a:t>
            </a:r>
            <a:endParaRPr lang="en-US" sz="2000" b="1" dirty="0">
              <a:latin typeface="Bahnschrift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Bahnschrift"/>
                <a:ea typeface="HelloEsliScript Medium" panose="03000603000000000000" pitchFamily="49" charset="0"/>
              </a:rPr>
              <a:t>Candy:</a:t>
            </a:r>
            <a:r>
              <a:rPr lang="en-US" sz="2000" b="1" dirty="0">
                <a:solidFill>
                  <a:srgbClr val="FFC000"/>
                </a:solidFill>
                <a:latin typeface="Bahnschrift"/>
                <a:ea typeface="HelloEsliScript Medium" panose="03000603000000000000" pitchFamily="49" charset="0"/>
              </a:rPr>
              <a:t> </a:t>
            </a:r>
            <a:r>
              <a:rPr lang="en-US" sz="2000" b="1" dirty="0">
                <a:latin typeface="Bahnschrift"/>
              </a:rPr>
              <a:t>Mike &amp; Ike’s Hot Tamales</a:t>
            </a:r>
            <a:endParaRPr lang="en-US" sz="2000" b="1" dirty="0">
              <a:latin typeface="Bahnschrift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Bahnschrift"/>
                <a:ea typeface="HelloEsliScript Medium" panose="03000603000000000000" pitchFamily="49" charset="0"/>
              </a:rPr>
              <a:t>Hobby:</a:t>
            </a:r>
            <a:r>
              <a:rPr lang="en-US" sz="2000" b="1" dirty="0">
                <a:solidFill>
                  <a:srgbClr val="92D050"/>
                </a:solidFill>
                <a:latin typeface="Bahnschrift"/>
                <a:ea typeface="HelloEsliScript Medium" panose="03000603000000000000" pitchFamily="49" charset="0"/>
              </a:rPr>
              <a:t> </a:t>
            </a:r>
            <a:r>
              <a:rPr lang="en-US" sz="2000" b="1" dirty="0">
                <a:latin typeface="Bahnschrift"/>
              </a:rPr>
              <a:t>Watching Sports, Shopping</a:t>
            </a:r>
            <a:endParaRPr lang="en-US" sz="2000" b="1" dirty="0">
              <a:latin typeface="Bahnschrift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Bahnschrift"/>
                <a:ea typeface="HelloEsliScript Medium" panose="03000603000000000000" pitchFamily="49" charset="0"/>
              </a:rPr>
              <a:t>Place to Visit:</a:t>
            </a:r>
            <a:r>
              <a:rPr lang="en-US" sz="2000" b="1" dirty="0">
                <a:solidFill>
                  <a:srgbClr val="00B0F0"/>
                </a:solidFill>
                <a:latin typeface="Bahnschrift"/>
                <a:ea typeface="HelloEsliScript Medium" panose="03000603000000000000" pitchFamily="49" charset="0"/>
              </a:rPr>
              <a:t> </a:t>
            </a:r>
            <a:r>
              <a:rPr lang="en-US" sz="2000" b="1" dirty="0">
                <a:latin typeface="Bahnschrift"/>
                <a:ea typeface="HelloEsliScript Medium" panose="03000603000000000000" pitchFamily="49" charset="0"/>
              </a:rPr>
              <a:t>B</a:t>
            </a:r>
            <a:r>
              <a:rPr lang="en-US" sz="2000" b="1" dirty="0">
                <a:latin typeface="Bahnschrift"/>
              </a:rPr>
              <a:t>each or Mountains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Bahnschrift"/>
                <a:cs typeface="Calibri"/>
              </a:rPr>
              <a:t>Collectable: </a:t>
            </a:r>
            <a:r>
              <a:rPr lang="en-US" sz="2000" b="1" dirty="0">
                <a:latin typeface="Bahnschrift"/>
                <a:cs typeface="Calibri"/>
              </a:rPr>
              <a:t>Wonder Woman Items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76FFAD-0EFC-BC46-B1C4-A54A7FBF09CC}"/>
              </a:ext>
            </a:extLst>
          </p:cNvPr>
          <p:cNvSpPr txBox="1"/>
          <p:nvPr/>
        </p:nvSpPr>
        <p:spPr>
          <a:xfrm>
            <a:off x="4454465" y="7391951"/>
            <a:ext cx="3076748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b="1" dirty="0"/>
          </a:p>
          <a:p>
            <a:pPr algn="r"/>
            <a:r>
              <a:rPr lang="en-US" sz="1400" dirty="0"/>
              <a:t>I am married with 1 daughter. I love working with others and establishing a positive environment. I strive for UNITY and Fairness. I believe it is important  to treat</a:t>
            </a:r>
            <a:r>
              <a:rPr lang="en-US" sz="1400" dirty="0">
                <a:cs typeface="Calibri"/>
              </a:rPr>
              <a:t> others  the way you want to be treated. Respect is earned and we should always take responsibility for our actions.  I strongly feel it is ok to be with the crowd, but always have a mind of your own.</a:t>
            </a:r>
            <a:endParaRPr lang="en-US" sz="1400" b="1" dirty="0">
              <a:cs typeface="Calibri"/>
            </a:endParaRPr>
          </a:p>
        </p:txBody>
      </p:sp>
      <p:pic>
        <p:nvPicPr>
          <p:cNvPr id="11" name="Picture 14" descr="A box of candy with red and white text&#10;&#10;Description automatically generated">
            <a:extLst>
              <a:ext uri="{FF2B5EF4-FFF2-40B4-BE49-F238E27FC236}">
                <a16:creationId xmlns:a16="http://schemas.microsoft.com/office/drawing/2014/main" id="{F350ADB2-2CB9-FE90-C050-7F637C6A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8" y="7838364"/>
            <a:ext cx="1381047" cy="973086"/>
          </a:xfrm>
          <a:prstGeom prst="rect">
            <a:avLst/>
          </a:prstGeom>
        </p:spPr>
      </p:pic>
      <p:pic>
        <p:nvPicPr>
          <p:cNvPr id="15" name="Picture 16" descr="A box of fruit juice&#10;&#10;Description automatically generated">
            <a:extLst>
              <a:ext uri="{FF2B5EF4-FFF2-40B4-BE49-F238E27FC236}">
                <a16:creationId xmlns:a16="http://schemas.microsoft.com/office/drawing/2014/main" id="{398BB2AF-3997-AC95-BF94-1F9EA8C7A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8" y="8849145"/>
            <a:ext cx="1446683" cy="858493"/>
          </a:xfrm>
          <a:prstGeom prst="rect">
            <a:avLst/>
          </a:prstGeom>
        </p:spPr>
      </p:pic>
      <p:pic>
        <p:nvPicPr>
          <p:cNvPr id="17" name="Picture 18" descr="A close up of a bottle&#10;&#10;Description automatically generated">
            <a:extLst>
              <a:ext uri="{FF2B5EF4-FFF2-40B4-BE49-F238E27FC236}">
                <a16:creationId xmlns:a16="http://schemas.microsoft.com/office/drawing/2014/main" id="{049566D3-B08E-02DA-B2CD-7BE1F6D6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499" y="8134840"/>
            <a:ext cx="949056" cy="1453344"/>
          </a:xfrm>
          <a:prstGeom prst="rect">
            <a:avLst/>
          </a:prstGeom>
        </p:spPr>
      </p:pic>
      <p:pic>
        <p:nvPicPr>
          <p:cNvPr id="19" name="Picture 19" descr="A red apple with green leaves and black text&#10;&#10;Description automatically generated">
            <a:extLst>
              <a:ext uri="{FF2B5EF4-FFF2-40B4-BE49-F238E27FC236}">
                <a16:creationId xmlns:a16="http://schemas.microsoft.com/office/drawing/2014/main" id="{D292165C-808D-88EC-6397-848A651B9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82" y="3892031"/>
            <a:ext cx="2407274" cy="1298777"/>
          </a:xfrm>
          <a:prstGeom prst="rect">
            <a:avLst/>
          </a:prstGeom>
        </p:spPr>
      </p:pic>
      <p:pic>
        <p:nvPicPr>
          <p:cNvPr id="23" name="Picture 23" descr="A person in a red dress&#10;&#10;Description automatically generated">
            <a:extLst>
              <a:ext uri="{FF2B5EF4-FFF2-40B4-BE49-F238E27FC236}">
                <a16:creationId xmlns:a16="http://schemas.microsoft.com/office/drawing/2014/main" id="{690B36D9-27D6-9624-BBAA-4CA5E7B95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79" y="887357"/>
            <a:ext cx="2822303" cy="2541360"/>
          </a:xfrm>
          <a:prstGeom prst="rect">
            <a:avLst/>
          </a:prstGeom>
        </p:spPr>
      </p:pic>
      <p:pic>
        <p:nvPicPr>
          <p:cNvPr id="26" name="Picture 26" descr="wonderwoman | Wonder woman logo, Wonder woman art, Superhero stickers">
            <a:extLst>
              <a:ext uri="{FF2B5EF4-FFF2-40B4-BE49-F238E27FC236}">
                <a16:creationId xmlns:a16="http://schemas.microsoft.com/office/drawing/2014/main" id="{AC493959-98FA-F724-317C-454EE9D09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38" y="7952805"/>
            <a:ext cx="831325" cy="948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A003C-B36F-414C-840C-5F3348CD9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735" y="3543270"/>
            <a:ext cx="3473793" cy="31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A85C1B1-DA9E-9A4F-9339-185C15AC9526}" vid="{CCF7D841-3A80-B04F-BA40-E86B8DDCD6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4fe98146-5e1e-4168-b55d-b67a3818c9fb" xsi:nil="true"/>
    <Teachers xmlns="4fe98146-5e1e-4168-b55d-b67a3818c9fb">
      <UserInfo>
        <DisplayName/>
        <AccountId xsi:nil="true"/>
        <AccountType/>
      </UserInfo>
    </Teachers>
    <Distribution_Groups xmlns="4fe98146-5e1e-4168-b55d-b67a3818c9fb" xsi:nil="true"/>
    <Is_Collaboration_Space_Locked xmlns="4fe98146-5e1e-4168-b55d-b67a3818c9fb" xsi:nil="true"/>
    <NotebookType xmlns="4fe98146-5e1e-4168-b55d-b67a3818c9fb" xsi:nil="true"/>
    <IsNotebookLocked xmlns="4fe98146-5e1e-4168-b55d-b67a3818c9fb" xsi:nil="true"/>
    <FolderType xmlns="4fe98146-5e1e-4168-b55d-b67a3818c9fb" xsi:nil="true"/>
    <Owner xmlns="4fe98146-5e1e-4168-b55d-b67a3818c9fb">
      <UserInfo>
        <DisplayName/>
        <AccountId xsi:nil="true"/>
        <AccountType/>
      </UserInfo>
    </Owner>
    <Students xmlns="4fe98146-5e1e-4168-b55d-b67a3818c9fb">
      <UserInfo>
        <DisplayName/>
        <AccountId xsi:nil="true"/>
        <AccountType/>
      </UserInfo>
    </Students>
    <TeamsChannelId xmlns="4fe98146-5e1e-4168-b55d-b67a3818c9fb" xsi:nil="true"/>
    <Student_Groups xmlns="4fe98146-5e1e-4168-b55d-b67a3818c9fb">
      <UserInfo>
        <DisplayName/>
        <AccountId xsi:nil="true"/>
        <AccountType/>
      </UserInfo>
    </Student_Groups>
    <LMS_Mappings xmlns="4fe98146-5e1e-4168-b55d-b67a3818c9fb" xsi:nil="true"/>
    <Invited_Teachers xmlns="4fe98146-5e1e-4168-b55d-b67a3818c9fb" xsi:nil="true"/>
    <Templates xmlns="4fe98146-5e1e-4168-b55d-b67a3818c9fb" xsi:nil="true"/>
    <Self_Registration_Enabled xmlns="4fe98146-5e1e-4168-b55d-b67a3818c9fb" xsi:nil="true"/>
    <Has_Teacher_Only_SectionGroup xmlns="4fe98146-5e1e-4168-b55d-b67a3818c9fb" xsi:nil="true"/>
    <CultureName xmlns="4fe98146-5e1e-4168-b55d-b67a3818c9fb" xsi:nil="true"/>
    <AppVersion xmlns="4fe98146-5e1e-4168-b55d-b67a3818c9fb" xsi:nil="true"/>
    <Invited_Students xmlns="4fe98146-5e1e-4168-b55d-b67a3818c9fb" xsi:nil="true"/>
    <DefaultSectionNames xmlns="4fe98146-5e1e-4168-b55d-b67a3818c9f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7183411D63A46B099932C9EA03A2D" ma:contentTypeVersion="33" ma:contentTypeDescription="Create a new document." ma:contentTypeScope="" ma:versionID="c34c510e1631ed4c33b1d7527178b39f">
  <xsd:schema xmlns:xsd="http://www.w3.org/2001/XMLSchema" xmlns:xs="http://www.w3.org/2001/XMLSchema" xmlns:p="http://schemas.microsoft.com/office/2006/metadata/properties" xmlns:ns3="4fe98146-5e1e-4168-b55d-b67a3818c9fb" xmlns:ns4="d90ca092-4bec-4e23-aa5f-15e295414dbc" targetNamespace="http://schemas.microsoft.com/office/2006/metadata/properties" ma:root="true" ma:fieldsID="f4b3d0aa0b45096a969353b3135c262c" ns3:_="" ns4:_="">
    <xsd:import namespace="4fe98146-5e1e-4168-b55d-b67a3818c9fb"/>
    <xsd:import namespace="d90ca092-4bec-4e23-aa5f-15e295414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98146-5e1e-4168-b55d-b67a3818c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ca092-4bec-4e23-aa5f-15e295414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DC53E5-98D5-4ACA-B80B-B5434641D749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d90ca092-4bec-4e23-aa5f-15e295414dbc"/>
    <ds:schemaRef ds:uri="http://www.w3.org/XML/1998/namespace"/>
    <ds:schemaRef ds:uri="4fe98146-5e1e-4168-b55d-b67a3818c9fb"/>
  </ds:schemaRefs>
</ds:datastoreItem>
</file>

<file path=customXml/itemProps2.xml><?xml version="1.0" encoding="utf-8"?>
<ds:datastoreItem xmlns:ds="http://schemas.openxmlformats.org/officeDocument/2006/customXml" ds:itemID="{4F1F4394-6AEC-4EBF-8FCA-9AC5D6DFE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98146-5e1e-4168-b55d-b67a3818c9fb"/>
    <ds:schemaRef ds:uri="d90ca092-4bec-4e23-aa5f-15e295414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D18452-19FA-4EEB-9D82-3E492B6922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8.5 by 11 Slide Size</Template>
  <TotalTime>1261</TotalTime>
  <Words>203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Courier New</vt:lpstr>
      <vt:lpstr>Gill Sans Ultra Bold</vt:lpstr>
      <vt:lpstr>HelloBasic Medium</vt:lpstr>
      <vt:lpstr>HelloEsliScript Medium</vt:lpstr>
      <vt:lpstr>HelloSip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Kasandra</dc:creator>
  <cp:lastModifiedBy>Gault, Bettina</cp:lastModifiedBy>
  <cp:revision>471</cp:revision>
  <cp:lastPrinted>2021-09-01T14:15:41Z</cp:lastPrinted>
  <dcterms:created xsi:type="dcterms:W3CDTF">2018-06-26T18:45:40Z</dcterms:created>
  <dcterms:modified xsi:type="dcterms:W3CDTF">2024-08-09T10:56:50Z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0x0101003737183411D63A46B099932C9EA03A2D</vt:lpwstr>
  </property>
</Properties>
</file>